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5" r:id="rId5"/>
    <p:sldId id="259" r:id="rId6"/>
    <p:sldId id="262" r:id="rId7"/>
    <p:sldId id="264" r:id="rId8"/>
    <p:sldId id="261"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5BE140-22D4-4333-9054-95F661A060E1}"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5BE140-22D4-4333-9054-95F661A060E1}" type="datetimeFigureOut">
              <a:rPr lang="en-US" smtClean="0"/>
              <a:pPr/>
              <a:t>4/30/2009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5BE140-22D4-4333-9054-95F661A060E1}" type="datetimeFigureOut">
              <a:rPr lang="en-US" smtClean="0"/>
              <a:pPr/>
              <a:t>4/30/2009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5BE140-22D4-4333-9054-95F661A060E1}" type="datetimeFigureOut">
              <a:rPr lang="en-US" smtClean="0"/>
              <a:pPr/>
              <a:t>4/30/2009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5BE140-22D4-4333-9054-95F661A060E1}" type="datetimeFigureOut">
              <a:rPr lang="en-US" smtClean="0"/>
              <a:pPr/>
              <a:t>4/30/2009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5BE140-22D4-4333-9054-95F661A060E1}" type="datetimeFigureOut">
              <a:rPr lang="en-US" smtClean="0"/>
              <a:pPr/>
              <a:t>4/30/2009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5BE140-22D4-4333-9054-95F661A060E1}" type="datetimeFigureOut">
              <a:rPr lang="en-US" smtClean="0"/>
              <a:pPr/>
              <a:t>4/30/2009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5BE140-22D4-4333-9054-95F661A060E1}" type="datetimeFigureOut">
              <a:rPr lang="en-US" smtClean="0"/>
              <a:pPr/>
              <a:t>4/30/2009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644F0-0AFE-490D-839A-7D291336237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5BE140-22D4-4333-9054-95F661A060E1}" type="datetimeFigureOut">
              <a:rPr lang="en-US" smtClean="0"/>
              <a:pPr/>
              <a:t>4/30/2009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644F0-0AFE-490D-839A-7D29133623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b="1" dirty="0" smtClean="0">
                <a:solidFill>
                  <a:srgbClr val="FF0000"/>
                </a:solidFill>
              </a:rPr>
              <a:t>LIGHT EMITTING DIODES (LED)</a:t>
            </a:r>
            <a:endParaRPr lang="en-US" sz="5400" b="1" dirty="0">
              <a:solidFill>
                <a:srgbClr val="FF0000"/>
              </a:solidFill>
            </a:endParaRPr>
          </a:p>
        </p:txBody>
      </p:sp>
      <p:sp>
        <p:nvSpPr>
          <p:cNvPr id="3" name="Subtitle 2"/>
          <p:cNvSpPr>
            <a:spLocks noGrp="1"/>
          </p:cNvSpPr>
          <p:nvPr>
            <p:ph type="subTitle" idx="1"/>
          </p:nvPr>
        </p:nvSpPr>
        <p:spPr>
          <a:xfrm>
            <a:off x="1752600" y="3886200"/>
            <a:ext cx="6400800" cy="1752600"/>
          </a:xfrm>
        </p:spPr>
        <p:txBody>
          <a:bodyPr>
            <a:normAutofit lnSpcReduction="10000"/>
          </a:bodyPr>
          <a:lstStyle/>
          <a:p>
            <a:r>
              <a:rPr lang="en-US" sz="2400" b="1" i="1" u="sng" dirty="0" smtClean="0">
                <a:solidFill>
                  <a:srgbClr val="FF0000"/>
                </a:solidFill>
              </a:rPr>
              <a:t>By: Chris Grimm</a:t>
            </a:r>
          </a:p>
          <a:p>
            <a:r>
              <a:rPr lang="en-US" sz="2400" b="1" i="1" u="sng" dirty="0" err="1" smtClean="0">
                <a:solidFill>
                  <a:srgbClr val="FF0000"/>
                </a:solidFill>
              </a:rPr>
              <a:t>Megdi</a:t>
            </a:r>
            <a:r>
              <a:rPr lang="en-US" sz="2400" b="1" i="1" u="sng" dirty="0" smtClean="0">
                <a:solidFill>
                  <a:srgbClr val="FF0000"/>
                </a:solidFill>
              </a:rPr>
              <a:t> </a:t>
            </a:r>
            <a:r>
              <a:rPr lang="en-US" sz="2400" b="1" i="1" u="sng" dirty="0" err="1" smtClean="0">
                <a:solidFill>
                  <a:srgbClr val="FF0000"/>
                </a:solidFill>
              </a:rPr>
              <a:t>Morina</a:t>
            </a:r>
            <a:endParaRPr lang="en-US" sz="2400" b="1" i="1" u="sng" dirty="0" smtClean="0">
              <a:solidFill>
                <a:srgbClr val="FF0000"/>
              </a:solidFill>
            </a:endParaRPr>
          </a:p>
          <a:p>
            <a:r>
              <a:rPr lang="en-US" sz="2400" b="1" i="1" u="sng" dirty="0" smtClean="0">
                <a:solidFill>
                  <a:srgbClr val="FF0000"/>
                </a:solidFill>
              </a:rPr>
              <a:t>Mike </a:t>
            </a:r>
            <a:r>
              <a:rPr lang="en-US" sz="2400" b="1" i="1" u="sng" dirty="0" err="1" smtClean="0">
                <a:solidFill>
                  <a:srgbClr val="FF0000"/>
                </a:solidFill>
              </a:rPr>
              <a:t>Oster</a:t>
            </a:r>
            <a:endParaRPr lang="en-US" sz="2400" b="1" i="1" u="sng" dirty="0" smtClean="0">
              <a:solidFill>
                <a:srgbClr val="FF0000"/>
              </a:solidFill>
            </a:endParaRPr>
          </a:p>
          <a:p>
            <a:r>
              <a:rPr lang="en-US" sz="2400" b="1" i="1" u="sng" dirty="0" smtClean="0">
                <a:solidFill>
                  <a:srgbClr val="FF0000"/>
                </a:solidFill>
              </a:rPr>
              <a:t>Tony Joe </a:t>
            </a:r>
            <a:r>
              <a:rPr lang="en-US" sz="2400" b="1" i="1" u="sng" dirty="0" err="1" smtClean="0">
                <a:solidFill>
                  <a:srgbClr val="FF0000"/>
                </a:solidFill>
              </a:rPr>
              <a:t>Chupela</a:t>
            </a:r>
            <a:endParaRPr lang="en-US" sz="2400" b="1" i="1" u="sng"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exactly is a LED?</a:t>
            </a:r>
            <a:endParaRPr lang="en-US" dirty="0"/>
          </a:p>
        </p:txBody>
      </p:sp>
      <p:sp>
        <p:nvSpPr>
          <p:cNvPr id="3" name="Content Placeholder 2"/>
          <p:cNvSpPr>
            <a:spLocks noGrp="1"/>
          </p:cNvSpPr>
          <p:nvPr>
            <p:ph idx="1"/>
          </p:nvPr>
        </p:nvSpPr>
        <p:spPr/>
        <p:txBody>
          <a:bodyPr>
            <a:normAutofit lnSpcReduction="10000"/>
          </a:bodyPr>
          <a:lstStyle/>
          <a:p>
            <a:r>
              <a:rPr lang="en-US" dirty="0" smtClean="0"/>
              <a:t>A </a:t>
            </a:r>
            <a:r>
              <a:rPr lang="en-US" b="1" dirty="0" smtClean="0"/>
              <a:t>light-emitting diode</a:t>
            </a:r>
            <a:r>
              <a:rPr lang="en-US" dirty="0" smtClean="0"/>
              <a:t> (</a:t>
            </a:r>
            <a:r>
              <a:rPr lang="en-US" b="1" dirty="0" smtClean="0"/>
              <a:t>LED</a:t>
            </a:r>
            <a:r>
              <a:rPr lang="en-US" dirty="0" smtClean="0"/>
              <a:t>) is an electronic</a:t>
            </a:r>
            <a:r>
              <a:rPr lang="en-US" u="sng" dirty="0" smtClean="0"/>
              <a:t> </a:t>
            </a:r>
            <a:r>
              <a:rPr lang="en-US" dirty="0" smtClean="0"/>
              <a:t>light source.</a:t>
            </a:r>
            <a:endParaRPr lang="en-US" dirty="0"/>
          </a:p>
          <a:p>
            <a:r>
              <a:rPr lang="en-US" dirty="0" smtClean="0"/>
              <a:t>The LED was first invented in Russia in the 1920s, and introduced in America as a practical electronic component in 1962.</a:t>
            </a:r>
          </a:p>
          <a:p>
            <a:r>
              <a:rPr lang="en-US" dirty="0" smtClean="0"/>
              <a:t>All early devices emitted low-intensity red light, but modern LEDs are available across the visible, ultraviolet and infra red</a:t>
            </a:r>
            <a:r>
              <a:rPr lang="en-US" dirty="0"/>
              <a:t> </a:t>
            </a:r>
            <a:r>
              <a:rPr lang="en-US" dirty="0" smtClean="0"/>
              <a:t>wavelengths, with very high brightness.</a:t>
            </a:r>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t>
            </a:r>
            <a:endParaRPr lang="en-US" dirty="0"/>
          </a:p>
        </p:txBody>
      </p:sp>
      <p:sp>
        <p:nvSpPr>
          <p:cNvPr id="3" name="Content Placeholder 2"/>
          <p:cNvSpPr>
            <a:spLocks noGrp="1"/>
          </p:cNvSpPr>
          <p:nvPr>
            <p:ph idx="1"/>
          </p:nvPr>
        </p:nvSpPr>
        <p:spPr/>
        <p:txBody>
          <a:bodyPr>
            <a:normAutofit lnSpcReduction="10000"/>
          </a:bodyPr>
          <a:lstStyle/>
          <a:p>
            <a:r>
              <a:rPr lang="en-US" sz="2400" b="1" dirty="0" smtClean="0"/>
              <a:t>LEDs present many advantages over traditional light sources including lower energy consumption, longer lifetime, improved robustness, smaller size and faster switching. However, they are relatively expensive and require more precise current and heat management than traditional light sources.</a:t>
            </a:r>
          </a:p>
          <a:p>
            <a:r>
              <a:rPr lang="en-US" sz="2400" b="1" dirty="0" smtClean="0"/>
              <a:t>LEDs can last tens of thousands of hours if used at rated current</a:t>
            </a:r>
            <a:r>
              <a:rPr lang="en-US" sz="2400" dirty="0" smtClean="0"/>
              <a:t> </a:t>
            </a:r>
          </a:p>
          <a:p>
            <a:r>
              <a:rPr lang="en-US" sz="2400" b="1" dirty="0" smtClean="0"/>
              <a:t>No annoying flicker like from fluorescents</a:t>
            </a:r>
            <a:r>
              <a:rPr lang="en-US" sz="2400" dirty="0" smtClean="0"/>
              <a:t> </a:t>
            </a:r>
          </a:p>
          <a:p>
            <a:r>
              <a:rPr lang="en-US" sz="2400" b="1" dirty="0" smtClean="0"/>
              <a:t>LEDs are impervious to heat, cold, shock and vibration</a:t>
            </a:r>
            <a:r>
              <a:rPr lang="en-US" sz="2400" dirty="0" smtClean="0"/>
              <a:t> </a:t>
            </a:r>
          </a:p>
          <a:p>
            <a:r>
              <a:rPr lang="en-US" sz="2400" b="1" dirty="0" smtClean="0"/>
              <a:t>No breakable glass is used, and LED lights can be waterproofed for marine use</a:t>
            </a:r>
            <a:endParaRPr lang="en-US" sz="24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its used/works</a:t>
            </a:r>
            <a:endParaRPr lang="en-US" dirty="0"/>
          </a:p>
        </p:txBody>
      </p:sp>
      <p:sp>
        <p:nvSpPr>
          <p:cNvPr id="3" name="Content Placeholder 2"/>
          <p:cNvSpPr>
            <a:spLocks noGrp="1"/>
          </p:cNvSpPr>
          <p:nvPr>
            <p:ph idx="1"/>
          </p:nvPr>
        </p:nvSpPr>
        <p:spPr/>
        <p:txBody>
          <a:bodyPr>
            <a:normAutofit/>
          </a:bodyPr>
          <a:lstStyle/>
          <a:p>
            <a:r>
              <a:rPr lang="en-US" sz="2000" b="1" dirty="0" smtClean="0"/>
              <a:t>Light Emitting Diodes (LEDs) have been around for years in red, yellow and green.  New technological advances have given us incredibly bright blue and white versions--the white LEDs on our products page are state-of-the-art in brightness. The rated brightness varies by how wide the beam angle is. LEDs with a super-high brightness rating also have a very narrow beam angle. Wider-angle LEDs have a lower brightness rating, but may put out just as much light.</a:t>
            </a:r>
          </a:p>
          <a:p>
            <a:r>
              <a:rPr lang="en-US" sz="2000" b="1" dirty="0" smtClean="0"/>
              <a:t>LEDs can last tens of thousands of hours if used at rated current </a:t>
            </a:r>
          </a:p>
          <a:p>
            <a:r>
              <a:rPr lang="en-US" sz="2000" b="1" dirty="0" smtClean="0"/>
              <a:t>No annoying flicker like from fluorescents </a:t>
            </a:r>
          </a:p>
          <a:p>
            <a:r>
              <a:rPr lang="en-US" sz="2000" b="1" dirty="0" smtClean="0"/>
              <a:t>LEDs are impervious to heat, cold, shock and vibration </a:t>
            </a:r>
          </a:p>
          <a:p>
            <a:r>
              <a:rPr lang="en-US" sz="2000" b="1" dirty="0" smtClean="0"/>
              <a:t>No breakable glass is used, and LED lights can be waterproofed for marine use</a:t>
            </a:r>
          </a:p>
          <a:p>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this effect homes, businesses and schools as an alternate form of energy?</a:t>
            </a:r>
            <a:endParaRPr lang="en-US" dirty="0"/>
          </a:p>
        </p:txBody>
      </p:sp>
      <p:sp>
        <p:nvSpPr>
          <p:cNvPr id="3" name="Content Placeholder 2"/>
          <p:cNvSpPr>
            <a:spLocks noGrp="1"/>
          </p:cNvSpPr>
          <p:nvPr>
            <p:ph idx="1"/>
          </p:nvPr>
        </p:nvSpPr>
        <p:spPr>
          <a:xfrm>
            <a:off x="457200" y="1828800"/>
            <a:ext cx="8229600" cy="4297363"/>
          </a:xfrm>
        </p:spPr>
        <p:txBody>
          <a:bodyPr>
            <a:normAutofit fontScale="70000" lnSpcReduction="20000"/>
          </a:bodyPr>
          <a:lstStyle/>
          <a:p>
            <a:r>
              <a:rPr lang="en-US" b="1" dirty="0" smtClean="0"/>
              <a:t>Light emitting diodes</a:t>
            </a:r>
            <a:r>
              <a:rPr lang="en-US" dirty="0" smtClean="0"/>
              <a:t>, commonly called LEDs, are real unsung heroes in the electronics world. They do dozens of different jobs and are found in all kinds of devices. Among other things, they form the numbers on digital clocks, transmit information from remote controls, light up watches and tell you when your appliances are turned on. Collected together, they can form images on a jumbo television screen or illuminate a traffic light.</a:t>
            </a:r>
          </a:p>
          <a:p>
            <a:r>
              <a:rPr lang="en-US" dirty="0" smtClean="0"/>
              <a:t>Basically, LEDs are just tiny light bulbs that fit easily into an electrical circuit. But unlike ordinary incandescent bulbs, they don't have a filament that will burn out, and they don't get especially hot. They are illuminated solely by the movement of electrons in a semiconductor material, and they last just as long as a standard transistor.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Cost and Availability </a:t>
            </a:r>
            <a:endParaRPr lang="en-US" dirty="0">
              <a:solidFill>
                <a:srgbClr val="FF0000"/>
              </a:solidFill>
            </a:endParaRPr>
          </a:p>
        </p:txBody>
      </p:sp>
      <p:sp>
        <p:nvSpPr>
          <p:cNvPr id="3" name="Content Placeholder 2"/>
          <p:cNvSpPr>
            <a:spLocks noGrp="1"/>
          </p:cNvSpPr>
          <p:nvPr>
            <p:ph sz="half" idx="1"/>
          </p:nvPr>
        </p:nvSpPr>
        <p:spPr/>
        <p:txBody>
          <a:bodyPr>
            <a:noAutofit/>
          </a:bodyPr>
          <a:lstStyle/>
          <a:p>
            <a:r>
              <a:rPr lang="en-US" sz="3000" b="1" dirty="0" smtClean="0">
                <a:solidFill>
                  <a:srgbClr val="FF0000"/>
                </a:solidFill>
              </a:rPr>
              <a:t>LED Lights are rather expensive</a:t>
            </a:r>
          </a:p>
          <a:p>
            <a:r>
              <a:rPr lang="en-US" sz="3000" b="1" dirty="0" smtClean="0">
                <a:solidFill>
                  <a:srgbClr val="FF0000"/>
                </a:solidFill>
              </a:rPr>
              <a:t>Very Cheap to use, but the bulb itself expensive</a:t>
            </a:r>
          </a:p>
          <a:p>
            <a:r>
              <a:rPr lang="en-US" sz="3000" b="1" dirty="0" smtClean="0">
                <a:solidFill>
                  <a:srgbClr val="FF0000"/>
                </a:solidFill>
              </a:rPr>
              <a:t>Availability, they are around and people have been tending to use them more and more</a:t>
            </a:r>
            <a:endParaRPr lang="en-US" sz="3000" b="1" dirty="0">
              <a:solidFill>
                <a:srgbClr val="FF0000"/>
              </a:solidFill>
            </a:endParaRPr>
          </a:p>
        </p:txBody>
      </p:sp>
      <p:pic>
        <p:nvPicPr>
          <p:cNvPr id="5" name="Content Placeholder 4" descr="Electronic_Cash_Register.jpg"/>
          <p:cNvPicPr>
            <a:picLocks noGrp="1" noChangeAspect="1"/>
          </p:cNvPicPr>
          <p:nvPr>
            <p:ph sz="half" idx="2"/>
          </p:nvPr>
        </p:nvPicPr>
        <p:blipFill>
          <a:blip r:embed="rId2"/>
          <a:stretch>
            <a:fillRect/>
          </a:stretch>
        </p:blipFill>
        <p:spPr>
          <a:xfrm>
            <a:off x="4953000" y="1524000"/>
            <a:ext cx="3581400" cy="44958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LED LIGHTS USED?</a:t>
            </a:r>
            <a:endParaRPr lang="en-US" dirty="0"/>
          </a:p>
        </p:txBody>
      </p:sp>
      <p:sp>
        <p:nvSpPr>
          <p:cNvPr id="3" name="Content Placeholder 2"/>
          <p:cNvSpPr>
            <a:spLocks noGrp="1"/>
          </p:cNvSpPr>
          <p:nvPr>
            <p:ph sz="half" idx="1"/>
          </p:nvPr>
        </p:nvSpPr>
        <p:spPr/>
        <p:txBody>
          <a:bodyPr/>
          <a:lstStyle/>
          <a:p>
            <a:r>
              <a:rPr lang="en-US" dirty="0" smtClean="0"/>
              <a:t>Lamps (of all kinds)</a:t>
            </a:r>
          </a:p>
          <a:p>
            <a:r>
              <a:rPr lang="en-US" dirty="0" smtClean="0"/>
              <a:t>Traffic Lights</a:t>
            </a:r>
          </a:p>
          <a:p>
            <a:r>
              <a:rPr lang="en-US" dirty="0" smtClean="0"/>
              <a:t>Christmas Lights</a:t>
            </a:r>
          </a:p>
          <a:p>
            <a:r>
              <a:rPr lang="en-US" dirty="0" smtClean="0"/>
              <a:t>Alarm Clocks</a:t>
            </a:r>
          </a:p>
          <a:p>
            <a:r>
              <a:rPr lang="en-US" dirty="0" smtClean="0"/>
              <a:t>Watches</a:t>
            </a:r>
          </a:p>
          <a:p>
            <a:r>
              <a:rPr lang="en-US" dirty="0" smtClean="0"/>
              <a:t>Remote Controls</a:t>
            </a:r>
          </a:p>
          <a:p>
            <a:r>
              <a:rPr lang="en-US" dirty="0" smtClean="0"/>
              <a:t>Cars</a:t>
            </a:r>
          </a:p>
          <a:p>
            <a:pPr>
              <a:buNone/>
            </a:pPr>
            <a:endParaRPr lang="en-US" dirty="0"/>
          </a:p>
        </p:txBody>
      </p:sp>
      <p:pic>
        <p:nvPicPr>
          <p:cNvPr id="5" name="Content Placeholder 4" descr="traffic-lights-led.jpg"/>
          <p:cNvPicPr>
            <a:picLocks noGrp="1" noChangeAspect="1"/>
          </p:cNvPicPr>
          <p:nvPr>
            <p:ph sz="half" idx="2"/>
          </p:nvPr>
        </p:nvPicPr>
        <p:blipFill>
          <a:blip r:embed="rId2"/>
          <a:stretch>
            <a:fillRect/>
          </a:stretch>
        </p:blipFill>
        <p:spPr>
          <a:xfrm>
            <a:off x="5160354" y="1600200"/>
            <a:ext cx="3014291" cy="452596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Environmental Concerns</a:t>
            </a:r>
            <a:endParaRPr lang="en-US" dirty="0"/>
          </a:p>
        </p:txBody>
      </p:sp>
      <p:sp>
        <p:nvSpPr>
          <p:cNvPr id="3" name="Content Placeholder 2"/>
          <p:cNvSpPr>
            <a:spLocks noGrp="1"/>
          </p:cNvSpPr>
          <p:nvPr>
            <p:ph sz="half" idx="1"/>
          </p:nvPr>
        </p:nvSpPr>
        <p:spPr/>
        <p:txBody>
          <a:bodyPr/>
          <a:lstStyle/>
          <a:p>
            <a:r>
              <a:rPr lang="en-US" dirty="0" smtClean="0"/>
              <a:t>Researching LED lights, I found no signs of concern for the environment. Many sites mentioned that using LED lights, will actually benefit the environment more than hurt it.</a:t>
            </a:r>
            <a:endParaRPr lang="en-US" dirty="0"/>
          </a:p>
        </p:txBody>
      </p:sp>
      <p:pic>
        <p:nvPicPr>
          <p:cNvPr id="7" name="Content Placeholder 6" descr="envior 2.jpg"/>
          <p:cNvPicPr>
            <a:picLocks noGrp="1" noChangeAspect="1"/>
          </p:cNvPicPr>
          <p:nvPr>
            <p:ph sz="half" idx="2"/>
          </p:nvPr>
        </p:nvPicPr>
        <p:blipFill>
          <a:blip r:embed="rId2"/>
          <a:stretch>
            <a:fillRect/>
          </a:stretch>
        </p:blipFill>
        <p:spPr>
          <a:xfrm>
            <a:off x="4648200" y="1752600"/>
            <a:ext cx="4038600" cy="3468386"/>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its not being used?</a:t>
            </a:r>
            <a:endParaRPr lang="en-US" dirty="0"/>
          </a:p>
        </p:txBody>
      </p:sp>
      <p:sp>
        <p:nvSpPr>
          <p:cNvPr id="3" name="Content Placeholder 2"/>
          <p:cNvSpPr>
            <a:spLocks noGrp="1"/>
          </p:cNvSpPr>
          <p:nvPr>
            <p:ph sz="half" idx="1"/>
          </p:nvPr>
        </p:nvSpPr>
        <p:spPr/>
        <p:txBody>
          <a:bodyPr/>
          <a:lstStyle/>
          <a:p>
            <a:r>
              <a:rPr lang="en-US" dirty="0" smtClean="0"/>
              <a:t>The cost is a main reason why a lot of people are not using them. </a:t>
            </a:r>
          </a:p>
          <a:p>
            <a:endParaRPr lang="en-US" dirty="0" smtClean="0"/>
          </a:p>
          <a:p>
            <a:r>
              <a:rPr lang="en-US" dirty="0" smtClean="0"/>
              <a:t>Also people do not care about the environment as much as they should</a:t>
            </a:r>
            <a:endParaRPr lang="en-US" dirty="0"/>
          </a:p>
        </p:txBody>
      </p:sp>
      <p:pic>
        <p:nvPicPr>
          <p:cNvPr id="5" name="Content Placeholder 4" descr="money.jpg"/>
          <p:cNvPicPr>
            <a:picLocks noGrp="1" noChangeAspect="1"/>
          </p:cNvPicPr>
          <p:nvPr>
            <p:ph sz="half" idx="2"/>
          </p:nvPr>
        </p:nvPicPr>
        <p:blipFill>
          <a:blip r:embed="rId2"/>
          <a:stretch>
            <a:fillRect/>
          </a:stretch>
        </p:blipFill>
        <p:spPr>
          <a:xfrm>
            <a:off x="4930140" y="2272125"/>
            <a:ext cx="3474720" cy="3182112"/>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481</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LIGHT EMITTING DIODES (LED)</vt:lpstr>
      <vt:lpstr>What exactly is a LED?</vt:lpstr>
      <vt:lpstr>ADVANTAGES </vt:lpstr>
      <vt:lpstr>How its used/works</vt:lpstr>
      <vt:lpstr>How can this effect homes, businesses and schools as an alternate form of energy?</vt:lpstr>
      <vt:lpstr>Cost and Availability </vt:lpstr>
      <vt:lpstr>WHERE ARE LED LIGHTS USED?</vt:lpstr>
      <vt:lpstr> Environmental Concerns</vt:lpstr>
      <vt:lpstr>Why its not being used?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 EMITTING DIODES (LED)</dc:title>
  <dc:creator>Jason</dc:creator>
  <cp:lastModifiedBy>Jason</cp:lastModifiedBy>
  <cp:revision>6</cp:revision>
  <dcterms:created xsi:type="dcterms:W3CDTF">2009-04-27T16:43:31Z</dcterms:created>
  <dcterms:modified xsi:type="dcterms:W3CDTF">2009-05-01T00:35:35Z</dcterms:modified>
</cp:coreProperties>
</file>